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57" r:id="rId4"/>
    <p:sldId id="262" r:id="rId5"/>
    <p:sldId id="263" r:id="rId6"/>
    <p:sldId id="258" r:id="rId7"/>
    <p:sldId id="259" r:id="rId8"/>
    <p:sldId id="266" r:id="rId9"/>
    <p:sldId id="267" r:id="rId10"/>
    <p:sldId id="268" r:id="rId11"/>
    <p:sldId id="277" r:id="rId12"/>
    <p:sldId id="279" r:id="rId13"/>
    <p:sldId id="280" r:id="rId14"/>
    <p:sldId id="281" r:id="rId15"/>
    <p:sldId id="282" r:id="rId16"/>
    <p:sldId id="283" r:id="rId17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1506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E0FE9-3FBE-44E5-B208-7B20D8F5DFE7}" type="datetimeFigureOut">
              <a:rPr lang="it-IT"/>
              <a:pPr>
                <a:defRPr/>
              </a:pPr>
              <a:t>05/12/2014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6B8B9-3A4C-4DE5-BF05-44FDE02DB5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9CF8C-11BF-4F10-817F-E71D6487B467}" type="datetimeFigureOut">
              <a:rPr lang="it-IT"/>
              <a:pPr>
                <a:defRPr/>
              </a:pPr>
              <a:t>05/12/2014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0886C-3BD3-42B9-AE73-D8110FD3280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85F42-76AB-4F1A-BCEF-FB74879061E3}" type="datetimeFigureOut">
              <a:rPr lang="it-IT"/>
              <a:pPr>
                <a:defRPr/>
              </a:pPr>
              <a:t>05/12/2014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52104-DB35-489F-A7F6-7176E0847FA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ACB01-6FC8-46C6-AC12-F64096BC4AAE}" type="datetimeFigureOut">
              <a:rPr lang="it-IT"/>
              <a:pPr>
                <a:defRPr/>
              </a:pPr>
              <a:t>05/12/2014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CA795-1F63-4071-9092-D86464D1939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5FDF3-9257-4798-A387-78140BB7317B}" type="datetimeFigureOut">
              <a:rPr lang="it-IT"/>
              <a:pPr>
                <a:defRPr/>
              </a:pPr>
              <a:t>05/12/2014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03925-FAC2-4A36-9D30-5A0A0EFCB0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C8C76-0D05-4727-A3A8-09BB637790DE}" type="datetimeFigureOut">
              <a:rPr lang="it-IT"/>
              <a:pPr>
                <a:defRPr/>
              </a:pPr>
              <a:t>05/12/2014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E8DC3-5949-4D51-84BD-8A19D2FC9A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0BF08-5CD9-4FC6-92B5-D860C06C1423}" type="datetimeFigureOut">
              <a:rPr lang="it-IT"/>
              <a:pPr>
                <a:defRPr/>
              </a:pPr>
              <a:t>05/12/2014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1D927-65D2-4B48-890C-02B27030F46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2BFC0-AE86-496D-8F71-FA99A1F3C08A}" type="datetimeFigureOut">
              <a:rPr lang="it-IT"/>
              <a:pPr>
                <a:defRPr/>
              </a:pPr>
              <a:t>05/12/2014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704D5-A646-4F08-954D-B37D72DFBF7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4C49C-4C50-43A7-AB16-F0A6A74A28D2}" type="datetimeFigureOut">
              <a:rPr lang="it-IT"/>
              <a:pPr>
                <a:defRPr/>
              </a:pPr>
              <a:t>05/12/2014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E409B-45BC-4B6F-92DB-26C660E2C0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1EB5D-F6F1-4E69-927D-F0C9AA3F3C90}" type="datetimeFigureOut">
              <a:rPr lang="it-IT"/>
              <a:pPr>
                <a:defRPr/>
              </a:pPr>
              <a:t>05/12/2014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A8301-67DF-4B58-8648-A0D60DF89A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4D70B-D937-47C2-87DA-D702568738C7}" type="datetimeFigureOut">
              <a:rPr lang="it-IT"/>
              <a:pPr>
                <a:defRPr/>
              </a:pPr>
              <a:t>05/12/2014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1FAEA-EE9D-4227-B429-BC70453EFA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5B87EDD-300C-4D6C-8216-A9BEF5A8B7F7}" type="datetimeFigureOut">
              <a:rPr lang="it-IT"/>
              <a:pPr>
                <a:defRPr/>
              </a:pPr>
              <a:t>05/12/2014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01F25E-7BB5-4D4E-90C2-5905DEAC1A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4.jpeg"/><Relationship Id="rId1" Type="http://schemas.openxmlformats.org/officeDocument/2006/relationships/audio" Target="file:///C:\Users\Anita\Downloads\32477-99-luftballons-nena--1411573934.mp3" TargetMode="Externa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openxmlformats.org/officeDocument/2006/relationships/image" Target="../media/image1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14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32477-99-luftballons-nena--141157393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143636" y="5786454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9" descr="meerse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188" y="1500188"/>
            <a:ext cx="1928812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egnaposto contenuto 3" descr="apnoe.jpg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500063" y="285750"/>
            <a:ext cx="2095500" cy="2181225"/>
          </a:xfrm>
        </p:spPr>
      </p:pic>
      <p:pic>
        <p:nvPicPr>
          <p:cNvPr id="6" name="Immagine 5" descr="ausatmen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0" y="1428750"/>
            <a:ext cx="134778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6" descr="einatmen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72063" y="0"/>
            <a:ext cx="1928812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 descr="Herbert_Nitsch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14625" y="1428750"/>
            <a:ext cx="2787650" cy="371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8" descr="luft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72125" y="3500438"/>
            <a:ext cx="2428875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magine 10" descr="pilot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14750" y="5286375"/>
            <a:ext cx="1811338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11" descr="weltrecord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14313" y="4214813"/>
            <a:ext cx="199072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magine 12" descr="wasser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493000" y="214313"/>
            <a:ext cx="16510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magine 13" descr="tiefe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85750" y="2500313"/>
            <a:ext cx="1760538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14" descr="taucheranzug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286000" y="5572125"/>
            <a:ext cx="1100138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magine 15" descr="schwimmen.jp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214688" y="0"/>
            <a:ext cx="2052637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1" name="CasellaDiTesto 17"/>
          <p:cNvSpPr txBox="1">
            <a:spLocks noChangeArrowheads="1"/>
          </p:cNvSpPr>
          <p:nvPr/>
        </p:nvSpPr>
        <p:spPr bwMode="auto">
          <a:xfrm>
            <a:off x="5715000" y="5500688"/>
            <a:ext cx="3429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600" b="1">
                <a:latin typeface="Calibri" pitchFamily="34" charset="0"/>
              </a:rPr>
              <a:t>             ISTITUTO COMPRENSIVO  CODROIPO</a:t>
            </a:r>
            <a:endParaRPr lang="it-IT" sz="1600">
              <a:latin typeface="Calibri" pitchFamily="34" charset="0"/>
            </a:endParaRPr>
          </a:p>
          <a:p>
            <a:pPr algn="ctr"/>
            <a:r>
              <a:rPr lang="it-IT" sz="1600">
                <a:latin typeface="Calibri" pitchFamily="34" charset="0"/>
              </a:rPr>
              <a:t>KLASSE 1^D</a:t>
            </a:r>
          </a:p>
          <a:p>
            <a:pPr algn="ctr"/>
            <a:r>
              <a:rPr lang="it-IT" sz="1600">
                <a:latin typeface="Calibri" pitchFamily="34" charset="0"/>
              </a:rPr>
              <a:t>Schuljahr 2014/2015  </a:t>
            </a:r>
          </a:p>
        </p:txBody>
      </p:sp>
      <p:pic>
        <p:nvPicPr>
          <p:cNvPr id="2062" name="Immagine 18" descr="logo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072188" y="5715000"/>
            <a:ext cx="4508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CasellaDiTesto 19"/>
          <p:cNvSpPr txBox="1">
            <a:spLocks noChangeArrowheads="1"/>
          </p:cNvSpPr>
          <p:nvPr/>
        </p:nvSpPr>
        <p:spPr bwMode="auto">
          <a:xfrm>
            <a:off x="3000375" y="1500188"/>
            <a:ext cx="2000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>
                <a:solidFill>
                  <a:srgbClr val="FFFF00"/>
                </a:solidFill>
                <a:latin typeface="Verdana" pitchFamily="34" charset="0"/>
              </a:rPr>
              <a:t>TAUCHER</a:t>
            </a:r>
          </a:p>
        </p:txBody>
      </p:sp>
      <p:sp>
        <p:nvSpPr>
          <p:cNvPr id="21" name="CasellaDiTesto 20"/>
          <p:cNvSpPr txBox="1">
            <a:spLocks noChangeArrowheads="1"/>
          </p:cNvSpPr>
          <p:nvPr/>
        </p:nvSpPr>
        <p:spPr bwMode="auto">
          <a:xfrm>
            <a:off x="2857500" y="500063"/>
            <a:ext cx="2571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>
                <a:solidFill>
                  <a:schemeClr val="bg1"/>
                </a:solidFill>
                <a:latin typeface="Verdana" pitchFamily="34" charset="0"/>
              </a:rPr>
              <a:t>SCHWIMMEN</a:t>
            </a:r>
          </a:p>
        </p:txBody>
      </p:sp>
      <p:sp>
        <p:nvSpPr>
          <p:cNvPr id="23" name="CasellaDiTesto 22"/>
          <p:cNvSpPr txBox="1">
            <a:spLocks noChangeArrowheads="1"/>
          </p:cNvSpPr>
          <p:nvPr/>
        </p:nvSpPr>
        <p:spPr bwMode="auto">
          <a:xfrm>
            <a:off x="285750" y="1071563"/>
            <a:ext cx="2571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>
                <a:solidFill>
                  <a:srgbClr val="FFFF00"/>
                </a:solidFill>
                <a:latin typeface="Verdana" pitchFamily="34" charset="0"/>
              </a:rPr>
              <a:t>TAUCHEN</a:t>
            </a:r>
          </a:p>
        </p:txBody>
      </p:sp>
      <p:sp>
        <p:nvSpPr>
          <p:cNvPr id="24" name="CasellaDiTesto 23"/>
          <p:cNvSpPr txBox="1">
            <a:spLocks noChangeArrowheads="1"/>
          </p:cNvSpPr>
          <p:nvPr/>
        </p:nvSpPr>
        <p:spPr bwMode="auto">
          <a:xfrm>
            <a:off x="7215188" y="571500"/>
            <a:ext cx="19288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>
                <a:solidFill>
                  <a:schemeClr val="bg1"/>
                </a:solidFill>
                <a:latin typeface="Verdana" pitchFamily="34" charset="0"/>
              </a:rPr>
              <a:t>WASSER</a:t>
            </a:r>
          </a:p>
        </p:txBody>
      </p:sp>
      <p:sp>
        <p:nvSpPr>
          <p:cNvPr id="25" name="CasellaDiTesto 24"/>
          <p:cNvSpPr txBox="1">
            <a:spLocks noChangeArrowheads="1"/>
          </p:cNvSpPr>
          <p:nvPr/>
        </p:nvSpPr>
        <p:spPr bwMode="auto">
          <a:xfrm>
            <a:off x="5286375" y="3000375"/>
            <a:ext cx="2571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>
                <a:solidFill>
                  <a:srgbClr val="FF0000"/>
                </a:solidFill>
                <a:latin typeface="Verdana" pitchFamily="34" charset="0"/>
              </a:rPr>
              <a:t>AUSATMEN</a:t>
            </a:r>
          </a:p>
        </p:txBody>
      </p:sp>
      <p:sp>
        <p:nvSpPr>
          <p:cNvPr id="26" name="CasellaDiTesto 25"/>
          <p:cNvSpPr txBox="1">
            <a:spLocks noChangeArrowheads="1"/>
          </p:cNvSpPr>
          <p:nvPr/>
        </p:nvSpPr>
        <p:spPr bwMode="auto">
          <a:xfrm>
            <a:off x="5000625" y="1143000"/>
            <a:ext cx="2571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>
                <a:solidFill>
                  <a:srgbClr val="FF0000"/>
                </a:solidFill>
                <a:latin typeface="Verdana" pitchFamily="34" charset="0"/>
              </a:rPr>
              <a:t>EINATMEN</a:t>
            </a:r>
          </a:p>
        </p:txBody>
      </p:sp>
      <p:sp>
        <p:nvSpPr>
          <p:cNvPr id="27" name="CasellaDiTesto 26"/>
          <p:cNvSpPr txBox="1">
            <a:spLocks noChangeArrowheads="1"/>
          </p:cNvSpPr>
          <p:nvPr/>
        </p:nvSpPr>
        <p:spPr bwMode="auto">
          <a:xfrm>
            <a:off x="214313" y="2857500"/>
            <a:ext cx="2571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>
                <a:solidFill>
                  <a:srgbClr val="002060"/>
                </a:solidFill>
                <a:latin typeface="Verdana" pitchFamily="34" charset="0"/>
              </a:rPr>
              <a:t>TIEFE</a:t>
            </a:r>
          </a:p>
        </p:txBody>
      </p:sp>
      <p:sp>
        <p:nvSpPr>
          <p:cNvPr id="28" name="CasellaDiTesto 27"/>
          <p:cNvSpPr txBox="1">
            <a:spLocks noChangeArrowheads="1"/>
          </p:cNvSpPr>
          <p:nvPr/>
        </p:nvSpPr>
        <p:spPr bwMode="auto">
          <a:xfrm>
            <a:off x="0" y="3786188"/>
            <a:ext cx="2571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>
                <a:solidFill>
                  <a:srgbClr val="FF0000"/>
                </a:solidFill>
                <a:latin typeface="Verdana" pitchFamily="34" charset="0"/>
              </a:rPr>
              <a:t>WELTREKORD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5786438" y="4286250"/>
            <a:ext cx="25717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solidFill>
                  <a:schemeClr val="bg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LUFT</a:t>
            </a:r>
          </a:p>
        </p:txBody>
      </p:sp>
      <p:sp>
        <p:nvSpPr>
          <p:cNvPr id="30" name="CasellaDiTesto 29"/>
          <p:cNvSpPr txBox="1">
            <a:spLocks noChangeArrowheads="1"/>
          </p:cNvSpPr>
          <p:nvPr/>
        </p:nvSpPr>
        <p:spPr bwMode="auto">
          <a:xfrm>
            <a:off x="3714750" y="6396038"/>
            <a:ext cx="2571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>
                <a:solidFill>
                  <a:schemeClr val="bg1"/>
                </a:solidFill>
                <a:latin typeface="Verdana" pitchFamily="34" charset="0"/>
              </a:rPr>
              <a:t>PILOT</a:t>
            </a:r>
          </a:p>
        </p:txBody>
      </p:sp>
      <p:sp>
        <p:nvSpPr>
          <p:cNvPr id="31" name="CasellaDiTesto 30"/>
          <p:cNvSpPr txBox="1">
            <a:spLocks noChangeArrowheads="1"/>
          </p:cNvSpPr>
          <p:nvPr/>
        </p:nvSpPr>
        <p:spPr bwMode="auto">
          <a:xfrm>
            <a:off x="0" y="6215063"/>
            <a:ext cx="3571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>
                <a:solidFill>
                  <a:srgbClr val="00B0F0"/>
                </a:solidFill>
                <a:latin typeface="Verdana" pitchFamily="34" charset="0"/>
              </a:rPr>
              <a:t>TAUCHERANZUG</a:t>
            </a:r>
          </a:p>
        </p:txBody>
      </p:sp>
      <p:sp>
        <p:nvSpPr>
          <p:cNvPr id="32" name="CasellaDiTesto 31"/>
          <p:cNvSpPr txBox="1">
            <a:spLocks noChangeArrowheads="1"/>
          </p:cNvSpPr>
          <p:nvPr/>
        </p:nvSpPr>
        <p:spPr bwMode="auto">
          <a:xfrm>
            <a:off x="7643813" y="1643063"/>
            <a:ext cx="1071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>
                <a:solidFill>
                  <a:srgbClr val="FF0000"/>
                </a:solidFill>
                <a:latin typeface="Verdana" pitchFamily="34" charset="0"/>
              </a:rPr>
              <a:t>SEE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11267" name="Segnaposto contenuto 3" descr="20141205_154909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92838" y="2857500"/>
            <a:ext cx="2951162" cy="1636713"/>
          </a:xfrm>
        </p:spPr>
      </p:pic>
      <p:pic>
        <p:nvPicPr>
          <p:cNvPr id="11268" name="Segnaposto contenuto 3" descr="20141205_15493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8" y="2928938"/>
            <a:ext cx="2357437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Segnaposto contenuto 3" descr="20141205_15494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2428875"/>
            <a:ext cx="2921000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Segnaposto contenuto 3" descr="20141205_154957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063" y="1500188"/>
            <a:ext cx="266700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Segnaposto contenuto 3" descr="20141205_154922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7625" y="4143375"/>
            <a:ext cx="2143125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Segnaposto contenuto 3" descr="20141205_155031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88" y="4214813"/>
            <a:ext cx="3397250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Segnaposto contenuto 3" descr="20141205_155042.jpg"/>
          <p:cNvPicPr>
            <a:picLocks noGrp="1" noChangeAspect="1"/>
          </p:cNvPicPr>
          <p:nvPr>
            <p:ph idx="1"/>
          </p:nvPr>
        </p:nvPicPr>
        <p:blipFill>
          <a:blip r:embed="rId8"/>
          <a:srcRect/>
          <a:stretch>
            <a:fillRect/>
          </a:stretch>
        </p:blipFill>
        <p:spPr>
          <a:xfrm>
            <a:off x="214313" y="285750"/>
            <a:ext cx="3016250" cy="1697038"/>
          </a:xfrm>
        </p:spPr>
      </p:pic>
      <p:pic>
        <p:nvPicPr>
          <p:cNvPr id="11274" name="Segnaposto contenuto 3" descr="20141205_155105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86125" y="5429250"/>
            <a:ext cx="2214563" cy="124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Segnaposto contenuto 3" descr="Scan_dicembre-3-2014-12-54-11-840-PM.png"/>
          <p:cNvPicPr>
            <a:picLocks noGrp="1" noChangeAspect="1"/>
          </p:cNvPicPr>
          <p:nvPr>
            <p:ph idx="1"/>
          </p:nvPr>
        </p:nvPicPr>
        <p:blipFill>
          <a:blip r:embed="rId10"/>
          <a:srcRect/>
          <a:stretch>
            <a:fillRect/>
          </a:stretch>
        </p:blipFill>
        <p:spPr>
          <a:xfrm>
            <a:off x="6643688" y="1071563"/>
            <a:ext cx="2230437" cy="1495425"/>
          </a:xfrm>
        </p:spPr>
      </p:pic>
      <p:pic>
        <p:nvPicPr>
          <p:cNvPr id="11276" name="Segnaposto contenuto 3" descr="20141205_155053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214813" y="142875"/>
            <a:ext cx="216535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7" name="Segnaposto contenuto 3" descr="20141205_161410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127750" y="4643438"/>
            <a:ext cx="3016250" cy="169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8" name="Immagine 14" descr="logo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15313" y="214313"/>
            <a:ext cx="5715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12291" name="Segnaposto contenuto 3" descr="20141205_155117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pic>
        <p:nvPicPr>
          <p:cNvPr id="12292" name="Immagine 4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3813" y="428625"/>
            <a:ext cx="928687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13315" name="Segnaposto contenuto 3" descr="Scan_dicembre-3-2014-12-57-33-677-PM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00163" y="1600200"/>
            <a:ext cx="6543675" cy="4525963"/>
          </a:xfrm>
        </p:spPr>
      </p:pic>
      <p:pic>
        <p:nvPicPr>
          <p:cNvPr id="13316" name="Immagine 4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25" y="5500688"/>
            <a:ext cx="928688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14339" name="Segnaposto contenuto 3" descr="Scan_dicembre-5-2014-3-39-22-347-PM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00175" y="1600200"/>
            <a:ext cx="6343650" cy="4525963"/>
          </a:xfrm>
        </p:spPr>
      </p:pic>
      <p:pic>
        <p:nvPicPr>
          <p:cNvPr id="14340" name="Immagine 4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25" y="5500688"/>
            <a:ext cx="928688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15363" name="Segnaposto contenuto 3" descr="Scan_dicembre-5-2014-3-44-22-484-PM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54138" y="1600200"/>
            <a:ext cx="6435725" cy="4525963"/>
          </a:xfrm>
        </p:spPr>
      </p:pic>
      <p:pic>
        <p:nvPicPr>
          <p:cNvPr id="15364" name="Immagine 4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25" y="5500688"/>
            <a:ext cx="928688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16387" name="Segnaposto contenuto 3" descr="Scan_dicembre-5-2014-3-47-21-589-PM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03350" y="1600200"/>
            <a:ext cx="6337300" cy="4525963"/>
          </a:xfrm>
        </p:spPr>
      </p:pic>
      <p:pic>
        <p:nvPicPr>
          <p:cNvPr id="16388" name="Immagine 4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25" y="5500688"/>
            <a:ext cx="928688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DANKE für eure Aufmerksamkeit</a:t>
            </a:r>
            <a:br>
              <a:rPr lang="it-IT" smtClean="0"/>
            </a:br>
            <a:endParaRPr lang="it-IT" smtClean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dirty="0" err="1" smtClean="0"/>
              <a:t>Klasse</a:t>
            </a:r>
            <a:r>
              <a:rPr lang="it-IT" dirty="0" smtClean="0"/>
              <a:t> 1D</a:t>
            </a:r>
            <a:endParaRPr lang="it-IT" dirty="0"/>
          </a:p>
        </p:txBody>
      </p:sp>
      <p:pic>
        <p:nvPicPr>
          <p:cNvPr id="17412" name="Immagine 3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50" y="4714875"/>
            <a:ext cx="1714500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ttangolo 4"/>
          <p:cNvSpPr>
            <a:spLocks noChangeArrowheads="1"/>
          </p:cNvSpPr>
          <p:nvPr/>
        </p:nvSpPr>
        <p:spPr bwMode="auto">
          <a:xfrm>
            <a:off x="2690813" y="3244850"/>
            <a:ext cx="37623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latin typeface="Calibri" pitchFamily="34" charset="0"/>
              </a:rPr>
              <a:t> ISTITUTO COMPRENSIVO  CODROIPO</a:t>
            </a:r>
            <a:endParaRPr lang="it-IT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214563" y="2928938"/>
            <a:ext cx="5357812" cy="89852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err="1" smtClean="0"/>
              <a:t>Hallo</a:t>
            </a:r>
            <a:r>
              <a:rPr lang="it-IT" dirty="0" smtClean="0"/>
              <a:t>! </a:t>
            </a:r>
            <a:endParaRPr lang="it-IT" dirty="0"/>
          </a:p>
        </p:txBody>
      </p:sp>
      <p:pic>
        <p:nvPicPr>
          <p:cNvPr id="4" name="Immagine 3" descr="Herbert_Nitsch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1857375"/>
            <a:ext cx="2357437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 descr="klass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4175" y="2500313"/>
            <a:ext cx="24098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Immagine 4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25" y="5572125"/>
            <a:ext cx="4508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CasellaDiTesto 6"/>
          <p:cNvSpPr txBox="1">
            <a:spLocks noChangeArrowheads="1"/>
          </p:cNvSpPr>
          <p:nvPr/>
        </p:nvSpPr>
        <p:spPr bwMode="auto">
          <a:xfrm>
            <a:off x="5715000" y="5357813"/>
            <a:ext cx="3429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600" b="1">
                <a:latin typeface="Calibri" pitchFamily="34" charset="0"/>
              </a:rPr>
              <a:t>             ISTITUTO COMPRENSIVO  CODROIPO</a:t>
            </a:r>
            <a:endParaRPr lang="it-IT" sz="1600">
              <a:latin typeface="Calibri" pitchFamily="34" charset="0"/>
            </a:endParaRPr>
          </a:p>
          <a:p>
            <a:pPr algn="ctr"/>
            <a:r>
              <a:rPr lang="it-IT" sz="1600">
                <a:latin typeface="Calibri" pitchFamily="34" charset="0"/>
              </a:rPr>
              <a:t>KLASSE 1^D</a:t>
            </a:r>
          </a:p>
          <a:p>
            <a:pPr algn="ctr"/>
            <a:r>
              <a:rPr lang="it-IT" sz="1600">
                <a:latin typeface="Calibri" pitchFamily="34" charset="0"/>
              </a:rPr>
              <a:t>Schuljahr 2014/2015 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 smtClean="0"/>
          </a:p>
          <a:p>
            <a:pPr eaLnBrk="1" hangingPunct="1"/>
            <a:r>
              <a:rPr lang="it-IT" smtClean="0">
                <a:solidFill>
                  <a:srgbClr val="FFC000"/>
                </a:solidFill>
              </a:rPr>
              <a:t>Dürfen wir duzen?</a:t>
            </a:r>
          </a:p>
          <a:p>
            <a:pPr eaLnBrk="1" hangingPunct="1"/>
            <a:r>
              <a:rPr lang="it-IT" smtClean="0"/>
              <a:t>Ja, klar!</a:t>
            </a:r>
          </a:p>
          <a:p>
            <a:pPr eaLnBrk="1" hangingPunct="1"/>
            <a:r>
              <a:rPr lang="it-IT" smtClean="0">
                <a:solidFill>
                  <a:srgbClr val="FFC000"/>
                </a:solidFill>
              </a:rPr>
              <a:t>Wie heißt du?</a:t>
            </a:r>
          </a:p>
          <a:p>
            <a:pPr eaLnBrk="1" hangingPunct="1"/>
            <a:r>
              <a:rPr lang="it-IT" smtClean="0"/>
              <a:t>Ich heiße Herbert Nitsch.</a:t>
            </a:r>
          </a:p>
          <a:p>
            <a:pPr eaLnBrk="1" hangingPunct="1"/>
            <a:endParaRPr lang="it-IT" smtClean="0"/>
          </a:p>
          <a:p>
            <a:pPr eaLnBrk="1" hangingPunct="1"/>
            <a:endParaRPr lang="it-IT" smtClean="0"/>
          </a:p>
        </p:txBody>
      </p:sp>
      <p:pic>
        <p:nvPicPr>
          <p:cNvPr id="4" name="Immagine 3" descr="Herbert_Nitsch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88" y="2857500"/>
            <a:ext cx="1393825" cy="185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 descr="klass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500063"/>
            <a:ext cx="1998662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Immagine 5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50" y="5786438"/>
            <a:ext cx="45085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CasellaDiTesto 6"/>
          <p:cNvSpPr txBox="1">
            <a:spLocks noChangeArrowheads="1"/>
          </p:cNvSpPr>
          <p:nvPr/>
        </p:nvSpPr>
        <p:spPr bwMode="auto">
          <a:xfrm>
            <a:off x="5715000" y="5500688"/>
            <a:ext cx="3429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600" b="1">
                <a:latin typeface="Calibri" pitchFamily="34" charset="0"/>
              </a:rPr>
              <a:t>             ISTITUTO COMPRENSIVO  CODROIPO</a:t>
            </a:r>
            <a:endParaRPr lang="it-IT" sz="1600">
              <a:latin typeface="Calibri" pitchFamily="34" charset="0"/>
            </a:endParaRPr>
          </a:p>
          <a:p>
            <a:pPr algn="ctr"/>
            <a:r>
              <a:rPr lang="it-IT" sz="1600">
                <a:latin typeface="Calibri" pitchFamily="34" charset="0"/>
              </a:rPr>
              <a:t>KLASSE 1^D</a:t>
            </a:r>
          </a:p>
          <a:p>
            <a:pPr algn="ctr"/>
            <a:r>
              <a:rPr lang="it-IT" sz="1600">
                <a:latin typeface="Calibri" pitchFamily="34" charset="0"/>
              </a:rPr>
              <a:t>Schuljahr 2014/2015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t-IT" smtClean="0">
                <a:solidFill>
                  <a:srgbClr val="FFC000"/>
                </a:solidFill>
              </a:rPr>
              <a:t>Was bist du von Beruf?</a:t>
            </a:r>
          </a:p>
          <a:p>
            <a:pPr eaLnBrk="1" hangingPunct="1"/>
            <a:r>
              <a:rPr lang="it-IT" smtClean="0"/>
              <a:t>Ich bin Apnoetaucher und auch Pilot</a:t>
            </a:r>
          </a:p>
        </p:txBody>
      </p:sp>
      <p:pic>
        <p:nvPicPr>
          <p:cNvPr id="5123" name="Immagine 3" descr="Herbert_Nitsch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63" y="3000375"/>
            <a:ext cx="1214437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Immagine 4" descr="klass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50" y="142875"/>
            <a:ext cx="1998663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Immagine 5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13" y="5715000"/>
            <a:ext cx="4508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CasellaDiTesto 6"/>
          <p:cNvSpPr txBox="1">
            <a:spLocks noChangeArrowheads="1"/>
          </p:cNvSpPr>
          <p:nvPr/>
        </p:nvSpPr>
        <p:spPr bwMode="auto">
          <a:xfrm>
            <a:off x="5715000" y="5500688"/>
            <a:ext cx="3429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600" b="1">
                <a:latin typeface="Calibri" pitchFamily="34" charset="0"/>
              </a:rPr>
              <a:t>             ISTITUTO COMPRENSIVO  CODROIPO</a:t>
            </a:r>
            <a:endParaRPr lang="it-IT" sz="1600">
              <a:latin typeface="Calibri" pitchFamily="34" charset="0"/>
            </a:endParaRPr>
          </a:p>
          <a:p>
            <a:pPr algn="ctr"/>
            <a:r>
              <a:rPr lang="it-IT" sz="1600">
                <a:latin typeface="Calibri" pitchFamily="34" charset="0"/>
              </a:rPr>
              <a:t>KLASSE 1^D</a:t>
            </a:r>
          </a:p>
          <a:p>
            <a:pPr algn="ctr"/>
            <a:r>
              <a:rPr lang="it-IT" sz="1600">
                <a:latin typeface="Calibri" pitchFamily="34" charset="0"/>
              </a:rPr>
              <a:t>Schuljahr 2014/2015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t-IT" smtClean="0">
                <a:solidFill>
                  <a:srgbClr val="FFC000"/>
                </a:solidFill>
              </a:rPr>
              <a:t>Woher kommst du?</a:t>
            </a:r>
          </a:p>
          <a:p>
            <a:pPr eaLnBrk="1" hangingPunct="1"/>
            <a:r>
              <a:rPr lang="it-IT" smtClean="0"/>
              <a:t>Ich komme aus Ӧsterreich </a:t>
            </a:r>
          </a:p>
          <a:p>
            <a:pPr eaLnBrk="1" hangingPunct="1"/>
            <a:endParaRPr lang="it-IT" smtClean="0"/>
          </a:p>
        </p:txBody>
      </p:sp>
      <p:pic>
        <p:nvPicPr>
          <p:cNvPr id="6147" name="Immagine 3" descr="Herbert_Nitsch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928938"/>
            <a:ext cx="133985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Immagine 4" descr="klass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0" y="357188"/>
            <a:ext cx="1998663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Immagine 5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13" y="5786438"/>
            <a:ext cx="45085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CasellaDiTesto 6"/>
          <p:cNvSpPr txBox="1">
            <a:spLocks noChangeArrowheads="1"/>
          </p:cNvSpPr>
          <p:nvPr/>
        </p:nvSpPr>
        <p:spPr bwMode="auto">
          <a:xfrm>
            <a:off x="5715000" y="5500688"/>
            <a:ext cx="3429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600" b="1">
                <a:latin typeface="Calibri" pitchFamily="34" charset="0"/>
              </a:rPr>
              <a:t>             ISTITUTO COMPRENSIVO  CODROIPO</a:t>
            </a:r>
            <a:endParaRPr lang="it-IT" sz="1600">
              <a:latin typeface="Calibri" pitchFamily="34" charset="0"/>
            </a:endParaRPr>
          </a:p>
          <a:p>
            <a:pPr algn="ctr"/>
            <a:r>
              <a:rPr lang="it-IT" sz="1600">
                <a:latin typeface="Calibri" pitchFamily="34" charset="0"/>
              </a:rPr>
              <a:t>KLASSE 1^D</a:t>
            </a:r>
          </a:p>
          <a:p>
            <a:pPr algn="ctr"/>
            <a:r>
              <a:rPr lang="it-IT" sz="1600">
                <a:latin typeface="Calibri" pitchFamily="34" charset="0"/>
              </a:rPr>
              <a:t>Schuljahr 2014/2015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t-IT" smtClean="0">
                <a:solidFill>
                  <a:srgbClr val="FFC000"/>
                </a:solidFill>
              </a:rPr>
              <a:t>Wie alt bist du?</a:t>
            </a:r>
          </a:p>
          <a:p>
            <a:pPr eaLnBrk="1" hangingPunct="1"/>
            <a:r>
              <a:rPr lang="it-IT" smtClean="0"/>
              <a:t>Ich bin 44 Jahre alt. </a:t>
            </a:r>
          </a:p>
          <a:p>
            <a:pPr eaLnBrk="1" hangingPunct="1"/>
            <a:r>
              <a:rPr lang="it-IT" smtClean="0">
                <a:solidFill>
                  <a:srgbClr val="FFC000"/>
                </a:solidFill>
              </a:rPr>
              <a:t>Wann und wo bist du geboren?</a:t>
            </a:r>
          </a:p>
          <a:p>
            <a:pPr eaLnBrk="1" hangingPunct="1"/>
            <a:r>
              <a:rPr lang="it-IT" smtClean="0"/>
              <a:t>Ich bin am 20. April 1970 in Wien geboren. </a:t>
            </a:r>
          </a:p>
          <a:p>
            <a:pPr eaLnBrk="1" hangingPunct="1"/>
            <a:endParaRPr lang="it-IT" smtClean="0"/>
          </a:p>
        </p:txBody>
      </p:sp>
      <p:pic>
        <p:nvPicPr>
          <p:cNvPr id="7172" name="Immagine 3" descr="Herbert_Nitsch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63" y="4714875"/>
            <a:ext cx="1285875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Immagine 4" descr="klass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69038" y="1571625"/>
            <a:ext cx="1998662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Immagine 5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50" y="5715000"/>
            <a:ext cx="4508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5" name="CasellaDiTesto 6"/>
          <p:cNvSpPr txBox="1">
            <a:spLocks noChangeArrowheads="1"/>
          </p:cNvSpPr>
          <p:nvPr/>
        </p:nvSpPr>
        <p:spPr bwMode="auto">
          <a:xfrm>
            <a:off x="5715000" y="5500688"/>
            <a:ext cx="3429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600" b="1">
                <a:latin typeface="Calibri" pitchFamily="34" charset="0"/>
              </a:rPr>
              <a:t>             ISTITUTO COMPRENSIVO  CODROIPO</a:t>
            </a:r>
            <a:endParaRPr lang="it-IT" sz="1600">
              <a:latin typeface="Calibri" pitchFamily="34" charset="0"/>
            </a:endParaRPr>
          </a:p>
          <a:p>
            <a:pPr algn="ctr"/>
            <a:r>
              <a:rPr lang="it-IT" sz="1600">
                <a:latin typeface="Calibri" pitchFamily="34" charset="0"/>
              </a:rPr>
              <a:t>KLASSE 1^D</a:t>
            </a:r>
          </a:p>
          <a:p>
            <a:pPr algn="ctr"/>
            <a:r>
              <a:rPr lang="it-IT" sz="1600">
                <a:latin typeface="Calibri" pitchFamily="34" charset="0"/>
              </a:rPr>
              <a:t>Schuljahr 2014/2015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t-IT" smtClean="0">
                <a:solidFill>
                  <a:srgbClr val="FFC000"/>
                </a:solidFill>
              </a:rPr>
              <a:t>Ist Tauchen deine Lieblingsbeschäftigung?</a:t>
            </a:r>
          </a:p>
          <a:p>
            <a:pPr eaLnBrk="1" hangingPunct="1"/>
            <a:r>
              <a:rPr lang="it-IT" smtClean="0"/>
              <a:t>Ja! Tauchen ist mein Leben. Ich kann über 100 m tief mit nur einem Atemzug tauchen!</a:t>
            </a:r>
          </a:p>
        </p:txBody>
      </p:sp>
      <p:pic>
        <p:nvPicPr>
          <p:cNvPr id="8196" name="Immagine 3" descr="Herbert_Nitsch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25" y="3286125"/>
            <a:ext cx="1285875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Immagine 4" descr="klass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13" y="3429000"/>
            <a:ext cx="1998662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Immagine 5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13" y="5857875"/>
            <a:ext cx="4508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9" name="CasellaDiTesto 6"/>
          <p:cNvSpPr txBox="1">
            <a:spLocks noChangeArrowheads="1"/>
          </p:cNvSpPr>
          <p:nvPr/>
        </p:nvSpPr>
        <p:spPr bwMode="auto">
          <a:xfrm>
            <a:off x="5715000" y="5500688"/>
            <a:ext cx="3429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600" b="1">
                <a:latin typeface="Calibri" pitchFamily="34" charset="0"/>
              </a:rPr>
              <a:t>             ISTITUTO COMPRENSIVO  CODROIPO</a:t>
            </a:r>
            <a:endParaRPr lang="it-IT" sz="1600">
              <a:latin typeface="Calibri" pitchFamily="34" charset="0"/>
            </a:endParaRPr>
          </a:p>
          <a:p>
            <a:pPr algn="ctr"/>
            <a:r>
              <a:rPr lang="it-IT" sz="1600">
                <a:latin typeface="Calibri" pitchFamily="34" charset="0"/>
              </a:rPr>
              <a:t>KLASSE 1^D</a:t>
            </a:r>
          </a:p>
          <a:p>
            <a:pPr algn="ctr"/>
            <a:r>
              <a:rPr lang="it-IT" sz="1600">
                <a:latin typeface="Calibri" pitchFamily="34" charset="0"/>
              </a:rPr>
              <a:t>Schuljahr 2014/2015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t-IT" smtClean="0">
                <a:solidFill>
                  <a:srgbClr val="FFC000"/>
                </a:solidFill>
              </a:rPr>
              <a:t>Vielen Dank, Herbert. Wir haben uns sehr gefreut, dich kennenzulernen. Tschüs!</a:t>
            </a:r>
          </a:p>
          <a:p>
            <a:pPr eaLnBrk="1" hangingPunct="1"/>
            <a:r>
              <a:rPr lang="it-IT" smtClean="0"/>
              <a:t>Auf Wiedersehen! </a:t>
            </a:r>
          </a:p>
          <a:p>
            <a:pPr eaLnBrk="1" hangingPunct="1"/>
            <a:endParaRPr lang="it-IT" smtClean="0"/>
          </a:p>
        </p:txBody>
      </p:sp>
      <p:pic>
        <p:nvPicPr>
          <p:cNvPr id="9219" name="Immagine 3" descr="klass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25" y="5072063"/>
            <a:ext cx="142875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Immagine 4" descr="Herbert_Nitsch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75" y="2928938"/>
            <a:ext cx="1214438" cy="161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Immagine 5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63" y="5143500"/>
            <a:ext cx="92868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CasellaDiTesto 7"/>
          <p:cNvSpPr txBox="1">
            <a:spLocks noChangeArrowheads="1"/>
          </p:cNvSpPr>
          <p:nvPr/>
        </p:nvSpPr>
        <p:spPr bwMode="auto">
          <a:xfrm>
            <a:off x="3786188" y="5072063"/>
            <a:ext cx="3429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600" b="1">
                <a:latin typeface="Calibri" pitchFamily="34" charset="0"/>
              </a:rPr>
              <a:t>             ISTITUTO COMPRENSIVO  CODROIPO</a:t>
            </a:r>
            <a:endParaRPr lang="it-IT" sz="1600">
              <a:latin typeface="Calibri" pitchFamily="34" charset="0"/>
            </a:endParaRPr>
          </a:p>
          <a:p>
            <a:pPr algn="ctr"/>
            <a:r>
              <a:rPr lang="it-IT" sz="1600">
                <a:latin typeface="Calibri" pitchFamily="34" charset="0"/>
              </a:rPr>
              <a:t>KLASSE 1^D</a:t>
            </a:r>
          </a:p>
          <a:p>
            <a:pPr algn="ctr"/>
            <a:r>
              <a:rPr lang="it-IT" sz="1600">
                <a:latin typeface="Calibri" pitchFamily="34" charset="0"/>
              </a:rPr>
              <a:t>Schuljahr 2014/2015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Hier einige Zeichnungen für dich</a:t>
            </a:r>
          </a:p>
        </p:txBody>
      </p:sp>
      <p:pic>
        <p:nvPicPr>
          <p:cNvPr id="10243" name="Segnaposto contenuto 3" descr="20141205_15490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pic>
        <p:nvPicPr>
          <p:cNvPr id="10244" name="Immagine 4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9625" y="6143625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</TotalTime>
  <Words>186</Words>
  <PresentationFormat>Presentazione su schermo (4:3)</PresentationFormat>
  <Paragraphs>58</Paragraphs>
  <Slides>16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0" baseType="lpstr">
      <vt:lpstr>Arial</vt:lpstr>
      <vt:lpstr>Calibri</vt:lpstr>
      <vt:lpstr>Verdana</vt:lpstr>
      <vt:lpstr>Tema di Office</vt:lpstr>
      <vt:lpstr>Diapositiva 1</vt:lpstr>
      <vt:lpstr>Hallo! </vt:lpstr>
      <vt:lpstr>Diapositiva 3</vt:lpstr>
      <vt:lpstr>Diapositiva 4</vt:lpstr>
      <vt:lpstr>Diapositiva 5</vt:lpstr>
      <vt:lpstr>Diapositiva 6</vt:lpstr>
      <vt:lpstr>Diapositiva 7</vt:lpstr>
      <vt:lpstr>Diapositiva 8</vt:lpstr>
      <vt:lpstr>Hier einige Zeichnungen für dich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DANKE für eure Aufmerksamkeit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Wer ist Herbert Nitsch?</dc:title>
  <dc:creator>Anita</dc:creator>
  <cp:lastModifiedBy>Anita</cp:lastModifiedBy>
  <cp:revision>67</cp:revision>
  <dcterms:created xsi:type="dcterms:W3CDTF">2014-11-24T13:43:39Z</dcterms:created>
  <dcterms:modified xsi:type="dcterms:W3CDTF">2014-12-05T22:43:32Z</dcterms:modified>
</cp:coreProperties>
</file>